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sldIdLst>
    <p:sldId id="266" r:id="rId5"/>
    <p:sldId id="269" r:id="rId6"/>
    <p:sldId id="268" r:id="rId7"/>
    <p:sldId id="27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>
                <a:solidFill>
                  <a:srgbClr val="FFFFFF"/>
                </a:solidFill>
              </a:rPr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>
                <a:solidFill>
                  <a:srgbClr val="FFFFFF"/>
                </a:solidFill>
              </a:rPr>
              <a:t>Sit Dolor Amet</a:t>
            </a:r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2858" y="4736961"/>
            <a:ext cx="10720685" cy="936769"/>
          </a:xfrm>
        </p:spPr>
        <p:txBody>
          <a:bodyPr>
            <a:normAutofit/>
          </a:bodyPr>
          <a:lstStyle/>
          <a:p>
            <a:r>
              <a:rPr lang="en-US" sz="4800"/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857" y="5673730"/>
            <a:ext cx="10731565" cy="50935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/>
              <a:t>Sit Dolor Amet</a:t>
            </a:r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444" b="15607"/>
          <a:stretch/>
        </p:blipFill>
        <p:spPr>
          <a:xfrm>
            <a:off x="20" y="10"/>
            <a:ext cx="12191980" cy="4187119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0931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ln>
            <a:noFill/>
          </a:ln>
          <a:effectLst/>
        </p:spPr>
      </p:pic>
      <p:sp>
        <p:nvSpPr>
          <p:cNvPr id="33" name="Freeform 6">
            <a:extLst>
              <a:ext uri="{FF2B5EF4-FFF2-40B4-BE49-F238E27FC236}">
                <a16:creationId xmlns:a16="http://schemas.microsoft.com/office/drawing/2014/main" id="{1003852C-CA3A-4254-ABB6-2290D306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F11CF96-B71B-4294-A1EF-00CE7388DC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6200" y="1301750"/>
            <a:ext cx="3213100" cy="40322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3441" y="1649691"/>
            <a:ext cx="2698619" cy="2236989"/>
          </a:xfrm>
        </p:spPr>
        <p:txBody>
          <a:bodyPr>
            <a:normAutofit/>
          </a:bodyPr>
          <a:lstStyle/>
          <a:p>
            <a:r>
              <a:rPr lang="en-US" sz="4400"/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3441" y="3956279"/>
            <a:ext cx="2698619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436768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1150" y="1649691"/>
            <a:ext cx="2698619" cy="2236989"/>
          </a:xfrm>
        </p:spPr>
        <p:txBody>
          <a:bodyPr>
            <a:normAutofit/>
          </a:bodyPr>
          <a:lstStyle/>
          <a:p>
            <a:r>
              <a:rPr lang="en-US" sz="4400"/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1150" y="3956279"/>
            <a:ext cx="2698619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/>
              <a:t>Sit Dolor Amet</a:t>
            </a:r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86" r="16381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540828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6</TotalTime>
  <Words>24</Words>
  <Application>Microsoft Office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Calibri</vt:lpstr>
      <vt:lpstr>Franklin Gothic Book</vt:lpstr>
      <vt:lpstr>Crop</vt:lpstr>
      <vt:lpstr>Title Lorem Ipsum</vt:lpstr>
      <vt:lpstr>Title Lorem Ipsum</vt:lpstr>
      <vt:lpstr>Title Lorem Ipsum</vt:lpstr>
      <vt:lpstr>Title Lorem Ipsum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Raj Nasit</dc:creator>
  <cp:lastModifiedBy>Raj Nasit</cp:lastModifiedBy>
  <cp:revision>1</cp:revision>
  <dcterms:created xsi:type="dcterms:W3CDTF">2024-03-15T00:05:10Z</dcterms:created>
  <dcterms:modified xsi:type="dcterms:W3CDTF">2024-03-15T00:11:48Z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